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</Types>
</file>

<file path=_rels/.rels><?xml version="1.0" encoding="UTF-8" standalone="yes"?>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</p:sldIdLst>
  <p:sldSz cx="20104100" cy="13411200"/>
  <p:notesSz cx="20104100" cy="134112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/Relationships>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

</file>

<file path=ppt/slides/_rels/slide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

</file>

<file path=ppt/slides/_rels/slide10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jpg"/></Relationships>

</file>

<file path=ppt/slides/_rels/slide10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jpg"/></Relationships>

</file>

<file path=ppt/slides/_rels/slide10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jpg"/></Relationships>

</file>

<file path=ppt/slides/_rels/slide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

</file>

<file path=ppt/slides/_rels/slide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

</file>

<file path=ppt/slides/_rels/slide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

</file>

<file path=ppt/slides/_rels/slide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

</file>

<file path=ppt/slides/_rels/slide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

</file>

<file path=ppt/slides/_rels/slide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

</file>

<file path=ppt/slides/_rels/slide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

</file>

<file path=ppt/slides/_rels/slide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

</file>

<file path=ppt/slides/_rels/slide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

</file>

<file path=ppt/slides/_rels/slide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

</file>

<file path=ppt/slides/_rels/slide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

</file>

<file path=ppt/slides/_rels/slide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

</file>

<file path=ppt/slides/_rels/slide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

</file>

<file path=ppt/slides/_rels/slide2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

</file>

<file path=ppt/slides/_rels/slide2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

</file>

<file path=ppt/slides/_rels/slide2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

</file>

<file path=ppt/slides/_rels/slide2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

</file>

<file path=ppt/slides/_rels/slide2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

</file>

<file path=ppt/slides/_rels/slide2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

</file>

<file path=ppt/slides/_rels/slide2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

</file>

<file path=ppt/slides/_rels/slide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

</file>

<file path=ppt/slides/_rels/slide3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

</file>

<file path=ppt/slides/_rels/slide3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

</file>

<file path=ppt/slides/_rels/slide3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

</file>

<file path=ppt/slides/_rels/slide3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

</file>

<file path=ppt/slides/_rels/slide3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

</file>

<file path=ppt/slides/_rels/slide3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/Relationships>

</file>

<file path=ppt/slides/_rels/slide3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

</file>

<file path=ppt/slides/_rels/slide3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/Relationships>

</file>

<file path=ppt/slides/_rels/slide3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

</file>

<file path=ppt/slides/_rels/slide3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/Relationships>

</file>

<file path=ppt/slides/_rels/slide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

</file>

<file path=ppt/slides/_rels/slide4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

</file>

<file path=ppt/slides/_rels/slide4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g"/></Relationships>

</file>

<file path=ppt/slides/_rels/slide4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

</file>

<file path=ppt/slides/_rels/slide4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

</file>

<file path=ppt/slides/_rels/slide4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

</file>

<file path=ppt/slides/_rels/slide4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

</file>

<file path=ppt/slides/_rels/slide4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/Relationships>

</file>

<file path=ppt/slides/_rels/slide4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g"/></Relationships>

</file>

<file path=ppt/slides/_rels/slide4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g"/></Relationships>

</file>

<file path=ppt/slides/_rels/slide4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/Relationships>

</file>

<file path=ppt/slides/_rels/slide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

</file>

<file path=ppt/slides/_rels/slide5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/Relationships>

</file>

<file path=ppt/slides/_rels/slide5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g"/></Relationships>

</file>

<file path=ppt/slides/_rels/slide5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g"/></Relationships>

</file>

<file path=ppt/slides/_rels/slide5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/Relationships>

</file>

<file path=ppt/slides/_rels/slide5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/Relationships>

</file>

<file path=ppt/slides/_rels/slide5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jpg"/></Relationships>

</file>

<file path=ppt/slides/_rels/slide5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/Relationships>

</file>

<file path=ppt/slides/_rels/slide5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g"/></Relationships>

</file>

<file path=ppt/slides/_rels/slide5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g"/></Relationships>

</file>

<file path=ppt/slides/_rels/slide5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jpg"/></Relationships>

</file>

<file path=ppt/slides/_rels/slide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

</file>

<file path=ppt/slides/_rels/slide6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g"/></Relationships>

</file>

<file path=ppt/slides/_rels/slide6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jpg"/></Relationships>

</file>

<file path=ppt/slides/_rels/slide6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g"/></Relationships>

</file>

<file path=ppt/slides/_rels/slide6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jpg"/></Relationships>

</file>

<file path=ppt/slides/_rels/slide6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jpg"/></Relationships>

</file>

<file path=ppt/slides/_rels/slide6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jpg"/></Relationships>

</file>

<file path=ppt/slides/_rels/slide6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jpg"/></Relationships>

</file>

<file path=ppt/slides/_rels/slide6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jpg"/></Relationships>

</file>

<file path=ppt/slides/_rels/slide6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jpg"/></Relationships>

</file>

<file path=ppt/slides/_rels/slide6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jpg"/></Relationships>

</file>

<file path=ppt/slides/_rels/slide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

</file>

<file path=ppt/slides/_rels/slide7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jpg"/></Relationships>

</file>

<file path=ppt/slides/_rels/slide7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jpg"/></Relationships>

</file>

<file path=ppt/slides/_rels/slide7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jpg"/></Relationships>

</file>

<file path=ppt/slides/_rels/slide7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jpg"/></Relationships>

</file>

<file path=ppt/slides/_rels/slide7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jpg"/></Relationships>

</file>

<file path=ppt/slides/_rels/slide7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jpg"/></Relationships>

</file>

<file path=ppt/slides/_rels/slide7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jpg"/></Relationships>

</file>

<file path=ppt/slides/_rels/slide7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jpg"/></Relationships>

</file>

<file path=ppt/slides/_rels/slide7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jpg"/></Relationships>

</file>

<file path=ppt/slides/_rels/slide7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jpg"/></Relationships>

</file>

<file path=ppt/slides/_rels/slide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

</file>

<file path=ppt/slides/_rels/slide8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jpg"/></Relationships>

</file>

<file path=ppt/slides/_rels/slide8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jpg"/></Relationships>

</file>

<file path=ppt/slides/_rels/slide8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jpg"/></Relationships>

</file>

<file path=ppt/slides/_rels/slide8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jpg"/></Relationships>

</file>

<file path=ppt/slides/_rels/slide8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jpg"/></Relationships>

</file>

<file path=ppt/slides/_rels/slide8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jpg"/></Relationships>

</file>

<file path=ppt/slides/_rels/slide8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jpg"/></Relationships>

</file>

<file path=ppt/slides/_rels/slide8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jpg"/></Relationships>

</file>

<file path=ppt/slides/_rels/slide8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jpg"/></Relationships>

</file>

<file path=ppt/slides/_rels/slide8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jpg"/></Relationships>

</file>

<file path=ppt/slides/_rels/slide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

</file>

<file path=ppt/slides/_rels/slide9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jpg"/></Relationships>

</file>

<file path=ppt/slides/_rels/slide9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jpg"/></Relationships>

</file>

<file path=ppt/slides/_rels/slide9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jpg"/></Relationships>

</file>

<file path=ppt/slides/_rels/slide9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jpg"/></Relationships>

</file>

<file path=ppt/slides/_rels/slide9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jpg"/></Relationships>

</file>

<file path=ppt/slides/_rels/slide9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jpg"/></Relationships>

</file>

<file path=ppt/slides/_rels/slide9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jpg"/></Relationships>

</file>

<file path=ppt/slides/_rels/slide9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jpg"/></Relationships>

</file>

<file path=ppt/slides/_rels/slide9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jpg"/></Relationships>

</file>

<file path=ppt/slides/_rels/slide9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jpg"/></Relationships>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397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xsi="http://www.w3.org/2001/XMLSchema-instance"/>
</file>